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4.png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4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 </a:t>
            </a:r>
            <a:r>
              <a:rPr lang="ru-RU" sz="3600" cap="all" dirty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Правила дорожного движения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Тестирование обучающихся </a:t>
            </a:r>
          </a:p>
          <a:p>
            <a:pPr marL="0" indent="0" algn="ctr"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5-8 классов </a:t>
            </a:r>
          </a:p>
          <a:p>
            <a:pPr marL="0" indent="0" algn="ctr"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в МБОУ СШ № 115</a:t>
            </a:r>
          </a:p>
          <a:p>
            <a:pPr marL="0" indent="0"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19.10.2017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год</a:t>
            </a:r>
          </a:p>
          <a:p>
            <a:pPr marL="0" indent="0" algn="ctr">
              <a:buNone/>
            </a:pPr>
            <a:endParaRPr lang="ru-RU" sz="2000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Составитель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Теслова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Н.В.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48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9. О чем информирует этот знак?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 Обозначает место для детских игр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 Разрешает пешеходам ходить по проезжей части, жилая зона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 Указывает место для стоянки машин.</a:t>
            </a:r>
          </a:p>
          <a:p>
            <a:endParaRPr lang="ru-RU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4392488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738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10. Как называется этот знак?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 Железнодорожный переезд со шлагбаумом.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 Железнодорожный переезд без шлагбаума.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 Пешеходный переход.</a:t>
            </a:r>
          </a:p>
          <a:p>
            <a:endParaRPr lang="ru-RU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4176464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593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11. Что обозначает данный знак?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 Движение запрещено;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 Въезд запрещён, движение только для пешеходов;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 Велосипедная дорожка.</a:t>
            </a:r>
          </a:p>
          <a:p>
            <a:endParaRPr lang="ru-RU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4320480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810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12. Какой знак запрещает движение для пешеходов?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1        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          </a:t>
            </a:r>
          </a:p>
          <a:p>
            <a:pPr marL="0" indent="0">
              <a:buNone/>
            </a:pPr>
            <a:r>
              <a:rPr lang="ru-RU" dirty="0" smtClean="0"/>
              <a:t>3</a:t>
            </a:r>
            <a:endParaRPr lang="ru-RU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186" y="2869668"/>
            <a:ext cx="1322653" cy="1351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143" y="4197542"/>
            <a:ext cx="1391698" cy="139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1656184" cy="1528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160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13. Какой из знаков устанавливается непосредственно у пешеходного перехода?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smtClean="0">
                <a:latin typeface="Calibri"/>
                <a:ea typeface="Times New Roman"/>
                <a:cs typeface="Times New Roman"/>
              </a:rPr>
              <a:t>1                            </a:t>
            </a:r>
          </a:p>
          <a:p>
            <a:pPr marL="0" indent="0">
              <a:buNone/>
            </a:pPr>
            <a:r>
              <a:rPr lang="ru-RU" sz="2800" dirty="0" smtClean="0">
                <a:latin typeface="Calibri"/>
                <a:ea typeface="Times New Roman"/>
                <a:cs typeface="Times New Roman"/>
              </a:rPr>
              <a:t>2                         </a:t>
            </a:r>
          </a:p>
          <a:p>
            <a:pPr marL="0" indent="0">
              <a:buNone/>
            </a:pPr>
            <a:r>
              <a:rPr lang="ru-RU" sz="2800" dirty="0" smtClean="0">
                <a:latin typeface="Calibri"/>
                <a:ea typeface="Times New Roman"/>
                <a:cs typeface="Times New Roman"/>
              </a:rPr>
              <a:t>3                         </a:t>
            </a:r>
          </a:p>
          <a:p>
            <a:pPr marL="0" indent="0">
              <a:buNone/>
            </a:pPr>
            <a:r>
              <a:rPr lang="ru-RU" sz="2800" dirty="0" smtClean="0">
                <a:latin typeface="Calibri"/>
                <a:ea typeface="Times New Roman"/>
                <a:cs typeface="Times New Roman"/>
              </a:rPr>
              <a:t>4</a:t>
            </a:r>
            <a:endParaRPr lang="ru-RU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340768"/>
            <a:ext cx="1767397" cy="1506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337792"/>
            <a:ext cx="1804151" cy="1429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831" y="3786629"/>
            <a:ext cx="1602032" cy="143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526" y="4941168"/>
            <a:ext cx="1872208" cy="139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064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14. Разрешается ли пешеходу пересекать проезжую часть в данном случае?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Запрещается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так как пешеходный переход находиться в другом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месте.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Разрешается, так как знак не запрещает детям переходить здесь улицу.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Разрешается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только под прямым углом, когда дорога хорошо просматривается, обе стороны и в зоне видимости нет пешеходных переходов или перекрестка.</a:t>
            </a:r>
          </a:p>
          <a:p>
            <a:endParaRPr lang="ru-RU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340768"/>
            <a:ext cx="4392488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81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15. Какой из знаков разрешает пешеходный переход проезжей части именно в том месте, где он установлен?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                  </a:t>
            </a:r>
          </a:p>
          <a:p>
            <a:pPr marL="0" indent="0">
              <a:buNone/>
            </a:pPr>
            <a:r>
              <a:rPr lang="ru-RU" dirty="0" smtClean="0"/>
              <a:t>2                 </a:t>
            </a:r>
          </a:p>
          <a:p>
            <a:pPr marL="0" indent="0">
              <a:buNone/>
            </a:pPr>
            <a:r>
              <a:rPr lang="ru-RU" dirty="0" smtClean="0"/>
              <a:t>3                 </a:t>
            </a:r>
          </a:p>
          <a:p>
            <a:pPr marL="0" indent="0">
              <a:buNone/>
            </a:pPr>
            <a:r>
              <a:rPr lang="ru-RU" dirty="0" smtClean="0"/>
              <a:t>4</a:t>
            </a:r>
            <a:endParaRPr lang="ru-RU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1443854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674" y="3717032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795" y="2420888"/>
            <a:ext cx="1442189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797152"/>
            <a:ext cx="1152128" cy="157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625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16. Какой знак называется «Пешеходная дорожка»?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                 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2                 </a:t>
            </a:r>
          </a:p>
          <a:p>
            <a:pPr marL="0" indent="0">
              <a:buNone/>
            </a:pPr>
            <a:r>
              <a:rPr lang="ru-RU" dirty="0" smtClean="0"/>
              <a:t>3                 </a:t>
            </a:r>
          </a:p>
          <a:p>
            <a:pPr marL="0" indent="0">
              <a:buNone/>
            </a:pPr>
            <a:r>
              <a:rPr lang="ru-RU" dirty="0" smtClean="0"/>
              <a:t>4</a:t>
            </a:r>
            <a:endParaRPr lang="ru-RU" dirty="0"/>
          </a:p>
        </p:txBody>
      </p:sp>
      <p:pic>
        <p:nvPicPr>
          <p:cNvPr id="17413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1346249" cy="1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254" y="2608709"/>
            <a:ext cx="1393448" cy="1252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702" y="3861048"/>
            <a:ext cx="1159333" cy="1159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526" y="4797152"/>
            <a:ext cx="1210570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25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17. Какая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 указанных табличек показывает зону действия данного знака?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</a:t>
            </a:r>
          </a:p>
          <a:p>
            <a:pPr marL="0" indent="0">
              <a:buNone/>
            </a:pPr>
            <a:r>
              <a:rPr lang="ru-RU" dirty="0" smtClean="0"/>
              <a:t>2</a:t>
            </a:r>
          </a:p>
          <a:p>
            <a:pPr marL="0" indent="0">
              <a:buNone/>
            </a:pPr>
            <a:r>
              <a:rPr lang="ru-RU" dirty="0" smtClean="0"/>
              <a:t>3</a:t>
            </a:r>
            <a:endParaRPr lang="ru-RU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48680"/>
            <a:ext cx="1584176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19" y="2060848"/>
            <a:ext cx="4392488" cy="1807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969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18. Какой из знаков является предупреждающим?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</a:t>
            </a:r>
          </a:p>
          <a:p>
            <a:pPr marL="0" indent="0">
              <a:buNone/>
            </a:pPr>
            <a:r>
              <a:rPr lang="ru-RU" dirty="0" smtClean="0"/>
              <a:t>2</a:t>
            </a:r>
          </a:p>
          <a:p>
            <a:pPr marL="0" indent="0">
              <a:buNone/>
            </a:pPr>
            <a:r>
              <a:rPr lang="ru-RU" dirty="0" smtClean="0"/>
              <a:t>3</a:t>
            </a:r>
          </a:p>
          <a:p>
            <a:pPr marL="0" indent="0">
              <a:buNone/>
            </a:pPr>
            <a:r>
              <a:rPr lang="ru-RU" dirty="0"/>
              <a:t>4</a:t>
            </a:r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1528786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165" y="2708920"/>
            <a:ext cx="1318046" cy="1318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778" y="4134720"/>
            <a:ext cx="1337697" cy="1202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472" y="4735838"/>
            <a:ext cx="1203648" cy="164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97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solidFill>
                  <a:srgbClr val="C00000"/>
                </a:solidFill>
              </a:rPr>
              <a:t>1. Как перейти проезжую часть дороги, если рядом нет пешеходного перехода?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Пропустить транспорт, движущийся слева, дойти до середины; затем закончить переход, при отсутствии транспорта справа.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 Оценить расстояние  до приближающегося транспорта, видимости и  состояния проезжей части;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 Переходить можно только при отсутствии транспорта или достаточного удаления его от места перехода.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9"/>
            <a:ext cx="4320480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086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19. Какой из знаков должен стоять на месте знака вопроса на картинке?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</a:t>
            </a:r>
          </a:p>
          <a:p>
            <a:pPr marL="0" indent="0">
              <a:buNone/>
            </a:pPr>
            <a:r>
              <a:rPr lang="ru-RU" dirty="0" smtClean="0"/>
              <a:t>2</a:t>
            </a:r>
          </a:p>
          <a:p>
            <a:pPr marL="0" indent="0">
              <a:buNone/>
            </a:pPr>
            <a:r>
              <a:rPr lang="ru-RU" dirty="0" smtClean="0"/>
              <a:t>3</a:t>
            </a:r>
          </a:p>
          <a:p>
            <a:pPr marL="0" indent="0">
              <a:buNone/>
            </a:pPr>
            <a:r>
              <a:rPr lang="ru-RU" dirty="0"/>
              <a:t>4</a:t>
            </a:r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429000"/>
            <a:ext cx="8856984" cy="2843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680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20. Как называется этот знак?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1. Пешеходный переход.</a:t>
            </a:r>
          </a:p>
          <a:p>
            <a:pPr marL="0" indent="0">
              <a:buNone/>
            </a:pPr>
            <a:r>
              <a:rPr lang="ru-RU" dirty="0"/>
              <a:t>2. Пешеходная дорожка.</a:t>
            </a:r>
          </a:p>
          <a:p>
            <a:pPr marL="0" indent="0">
              <a:buNone/>
            </a:pPr>
            <a:r>
              <a:rPr lang="ru-RU" dirty="0"/>
              <a:t>3. Движение пешеходов запрещено.</a:t>
            </a:r>
          </a:p>
          <a:p>
            <a:endParaRPr lang="ru-RU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9"/>
            <a:ext cx="4320480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661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Расставь знаки по своим местам.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</a:t>
            </a:r>
          </a:p>
          <a:p>
            <a:pPr marL="0" indent="0">
              <a:buNone/>
            </a:pPr>
            <a:r>
              <a:rPr lang="ru-RU" dirty="0" smtClean="0"/>
              <a:t>2.</a:t>
            </a:r>
          </a:p>
          <a:p>
            <a:pPr marL="0" indent="0">
              <a:buNone/>
            </a:pPr>
            <a:r>
              <a:rPr lang="ru-RU" dirty="0" smtClean="0"/>
              <a:t>3.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4392488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324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Выбери один из знаков, который подходит к картинке.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</a:t>
            </a:r>
          </a:p>
          <a:p>
            <a:pPr marL="0" indent="0">
              <a:buNone/>
            </a:pPr>
            <a:r>
              <a:rPr lang="ru-RU" dirty="0" smtClean="0"/>
              <a:t>2.</a:t>
            </a:r>
          </a:p>
          <a:p>
            <a:pPr marL="0" indent="0">
              <a:buNone/>
            </a:pPr>
            <a:r>
              <a:rPr lang="ru-RU" dirty="0" smtClean="0"/>
              <a:t>3.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4392488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771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Можно ли переходить дорогу?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1.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Можно.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2. Нельзя. </a:t>
            </a: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4320480" cy="540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679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5. Можно 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ли переходить дорогу?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1. Можно, убедившись, что транспортное средство уступает дорогу (остановилось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).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2. Нельзя.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68760"/>
            <a:ext cx="4400653" cy="5121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570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 Сколько человек может ехать на велосипеде?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1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. Один;		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. Два;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. Сколько поместится;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4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. Один или два при наличии специального детского сиденья.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4320480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374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7. Кто  из велосипедистов не нарушает посадки?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1</a:t>
            </a:r>
            <a:endParaRPr lang="ru-RU" sz="1200" dirty="0">
              <a:latin typeface="Calibri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2</a:t>
            </a:r>
            <a:endParaRPr lang="ru-RU" sz="1200" dirty="0">
              <a:latin typeface="Calibri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3</a:t>
            </a:r>
            <a:endParaRPr lang="ru-RU" sz="1200" dirty="0">
              <a:latin typeface="Calibri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4</a:t>
            </a:r>
            <a:endParaRPr lang="ru-RU" sz="1200" dirty="0">
              <a:latin typeface="Calibri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5</a:t>
            </a:r>
            <a:endParaRPr lang="ru-RU" sz="12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4392488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919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8. Как правильно обходить автобус?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 Машины, автобусы или троллейбусы нужно обходить сзади;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 Подождать, когда транспорт отъедет от остановки, тогда дорога будет хорошо видна в обе стороны, после этого переходить дорогу.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4320480" cy="4968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912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</TotalTime>
  <Words>498</Words>
  <Application>Microsoft Office PowerPoint</Application>
  <PresentationFormat>Экран (4:3)</PresentationFormat>
  <Paragraphs>93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Официальная</vt:lpstr>
      <vt:lpstr> Правила дорожного движения</vt:lpstr>
      <vt:lpstr>      1. Как перейти проезжую часть дороги, если рядом нет пешеходного перехода?</vt:lpstr>
      <vt:lpstr>2. Расставь знаки по своим местам.</vt:lpstr>
      <vt:lpstr>3. Выбери один из знаков, который подходит к картинке.</vt:lpstr>
      <vt:lpstr>4. Можно ли переходить дорогу? </vt:lpstr>
      <vt:lpstr>5. Можно ли переходить дорогу? </vt:lpstr>
      <vt:lpstr>6. Сколько человек может ехать на велосипеде?</vt:lpstr>
      <vt:lpstr>7. Кто  из велосипедистов не нарушает посадки?</vt:lpstr>
      <vt:lpstr>8. Как правильно обходить автобус?</vt:lpstr>
      <vt:lpstr>9. О чем информирует этот знак?</vt:lpstr>
      <vt:lpstr>10. Как называется этот знак?</vt:lpstr>
      <vt:lpstr>11. Что обозначает данный знак?</vt:lpstr>
      <vt:lpstr>12. Какой знак запрещает движение для пешеходов?</vt:lpstr>
      <vt:lpstr>13. Какой из знаков устанавливается непосредственно у пешеходного перехода?</vt:lpstr>
      <vt:lpstr>14. Разрешается ли пешеходу пересекать проезжую часть в данном случае?</vt:lpstr>
      <vt:lpstr>15. Какой из знаков разрешает пешеходный переход проезжей части именно в том месте, где он установлен?</vt:lpstr>
      <vt:lpstr>16. Какой знак называется «Пешеходная дорожка»? </vt:lpstr>
      <vt:lpstr>17. Какая из указанных табличек показывает зону действия данного знака?</vt:lpstr>
      <vt:lpstr>18. Какой из знаков является предупреждающим?</vt:lpstr>
      <vt:lpstr>19. Какой из знаков должен стоять на месте знака вопроса на картинке?</vt:lpstr>
      <vt:lpstr>20. Как называется этот знак?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дорожного движения  </dc:title>
  <cp:lastModifiedBy>User</cp:lastModifiedBy>
  <cp:revision>6</cp:revision>
  <dcterms:modified xsi:type="dcterms:W3CDTF">2017-10-19T11:21:00Z</dcterms:modified>
</cp:coreProperties>
</file>